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4" r:id="rId3"/>
    <p:sldId id="281" r:id="rId4"/>
    <p:sldId id="271" r:id="rId5"/>
    <p:sldId id="272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3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8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896D-9AEB-4F99-950D-1C98B46EF115}" type="datetimeFigureOut">
              <a:rPr lang="nl-NL" smtClean="0"/>
              <a:t>25-9-2013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FCB2-73E9-454E-BC79-1F34326630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7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896D-9AEB-4F99-950D-1C98B46EF115}" type="datetimeFigureOut">
              <a:rPr lang="nl-NL" smtClean="0"/>
              <a:t>25-9-2013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FCB2-73E9-454E-BC79-1F34326630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46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896D-9AEB-4F99-950D-1C98B46EF115}" type="datetimeFigureOut">
              <a:rPr lang="nl-NL" smtClean="0"/>
              <a:t>25-9-2013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FCB2-73E9-454E-BC79-1F34326630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32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896D-9AEB-4F99-950D-1C98B46EF115}" type="datetimeFigureOut">
              <a:rPr lang="nl-NL" smtClean="0"/>
              <a:t>25-9-2013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FCB2-73E9-454E-BC79-1F34326630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738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896D-9AEB-4F99-950D-1C98B46EF115}" type="datetimeFigureOut">
              <a:rPr lang="nl-NL" smtClean="0"/>
              <a:t>25-9-2013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FCB2-73E9-454E-BC79-1F34326630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64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896D-9AEB-4F99-950D-1C98B46EF115}" type="datetimeFigureOut">
              <a:rPr lang="nl-NL" smtClean="0"/>
              <a:t>25-9-2013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FCB2-73E9-454E-BC79-1F34326630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49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896D-9AEB-4F99-950D-1C98B46EF115}" type="datetimeFigureOut">
              <a:rPr lang="nl-NL" smtClean="0"/>
              <a:t>25-9-2013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FCB2-73E9-454E-BC79-1F34326630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08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896D-9AEB-4F99-950D-1C98B46EF115}" type="datetimeFigureOut">
              <a:rPr lang="nl-NL" smtClean="0"/>
              <a:t>25-9-2013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FCB2-73E9-454E-BC79-1F34326630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649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896D-9AEB-4F99-950D-1C98B46EF115}" type="datetimeFigureOut">
              <a:rPr lang="nl-NL" smtClean="0"/>
              <a:t>25-9-2013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FCB2-73E9-454E-BC79-1F34326630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61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896D-9AEB-4F99-950D-1C98B46EF115}" type="datetimeFigureOut">
              <a:rPr lang="nl-NL" smtClean="0"/>
              <a:t>25-9-2013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FCB2-73E9-454E-BC79-1F34326630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35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896D-9AEB-4F99-950D-1C98B46EF115}" type="datetimeFigureOut">
              <a:rPr lang="nl-NL" smtClean="0"/>
              <a:t>25-9-2013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FCB2-73E9-454E-BC79-1F34326630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1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7896D-9AEB-4F99-950D-1C98B46EF115}" type="datetimeFigureOut">
              <a:rPr lang="nl-NL" smtClean="0"/>
              <a:t>25-9-2013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BFCB2-73E9-454E-BC79-1F34326630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12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eidraad.nl/radioforum/index.php?id=120751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3008313" cy="5263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Project Amroh Duette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674639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600" b="1" dirty="0" smtClean="0"/>
              <a:t>inleiding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r>
              <a:rPr lang="nl-NL" dirty="0"/>
              <a:t>10 watt stereo versterker Duette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 smtClean="0"/>
              <a:t>Tweekanaal </a:t>
            </a:r>
            <a:r>
              <a:rPr lang="nl-NL" dirty="0"/>
              <a:t>versterker van eenvoudige opzet voor stereo kristal </a:t>
            </a:r>
            <a:r>
              <a:rPr lang="nl-NL" dirty="0" smtClean="0"/>
              <a:t>pick-up.  </a:t>
            </a:r>
            <a:r>
              <a:rPr lang="nl-NL" dirty="0"/>
              <a:t>G</a:t>
            </a:r>
            <a:r>
              <a:rPr lang="nl-NL" dirty="0" smtClean="0"/>
              <a:t>eeft </a:t>
            </a:r>
            <a:r>
              <a:rPr lang="nl-NL" dirty="0"/>
              <a:t>zeer goede weergave </a:t>
            </a:r>
            <a:r>
              <a:rPr lang="nl-NL" dirty="0" smtClean="0"/>
              <a:t>van stereoplaten</a:t>
            </a:r>
            <a:r>
              <a:rPr lang="nl-NL" dirty="0"/>
              <a:t>"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 smtClean="0"/>
              <a:t>Uitgangsvermogen </a:t>
            </a:r>
            <a:r>
              <a:rPr lang="nl-NL" dirty="0"/>
              <a:t>2 x </a:t>
            </a:r>
            <a:r>
              <a:rPr lang="nl-NL" dirty="0" smtClean="0"/>
              <a:t>4,25 W </a:t>
            </a:r>
            <a:r>
              <a:rPr lang="nl-NL" dirty="0"/>
              <a:t>bij 0,5% vervorming, max. 2 x 5 W</a:t>
            </a:r>
            <a:r>
              <a:rPr lang="nl-NL" dirty="0" smtClean="0"/>
              <a:t>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 smtClean="0"/>
              <a:t>Gevoeligheid</a:t>
            </a:r>
            <a:r>
              <a:rPr lang="nl-NL" dirty="0"/>
              <a:t>: beter dan 100 mV voor 5 watt output per kanaal.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 smtClean="0"/>
              <a:t>Stereo-balans </a:t>
            </a:r>
            <a:r>
              <a:rPr lang="nl-NL" dirty="0"/>
              <a:t>instelling.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7" name="Picture 3" descr="C:\Users\Eigenaar\Pictures\duette\Duet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08720"/>
            <a:ext cx="5280588" cy="39604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45437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Project Amroh Duette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530624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600" b="1" dirty="0" smtClean="0"/>
              <a:t>Opbouw bovenzijde</a:t>
            </a:r>
          </a:p>
          <a:p>
            <a:pPr>
              <a:spcBef>
                <a:spcPts val="0"/>
              </a:spcBef>
            </a:pPr>
            <a:endParaRPr lang="nl-NL" sz="1600" b="1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Op de bovenzijde is een extra buisvoet aangebracht. Dit is een optie voor een ECC83 die als voorversterker kan dienen voor magnetische pick-up elementen.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r>
              <a:rPr lang="nl-NL" dirty="0" smtClean="0"/>
              <a:t>Deze voorversterker is zo dicht mogelijk bij de ingangsbussen geplaatst. Hierdoor is de UCC85 iets naar achteren geplaatst.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r>
              <a:rPr lang="nl-NL" dirty="0" smtClean="0"/>
              <a:t>Het bedieningspaneel met de potmeters is hier inmiddels aangebracht met de afgeschermde kabels.</a:t>
            </a:r>
          </a:p>
        </p:txBody>
      </p:sp>
      <p:pic>
        <p:nvPicPr>
          <p:cNvPr id="2050" name="Picture 2" descr="C:\Users\Eigenaar\Pictures\duette\IMG_2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224" y="532047"/>
            <a:ext cx="3744416" cy="28083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igenaar\Pictures\duette\bovenzijde met bui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224" y="3591441"/>
            <a:ext cx="3744416" cy="28083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 flipV="1">
            <a:off x="2267744" y="2204864"/>
            <a:ext cx="5184576" cy="216024"/>
          </a:xfrm>
          <a:prstGeom prst="straightConnector1">
            <a:avLst/>
          </a:prstGeom>
          <a:ln w="190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2915816" y="4257092"/>
            <a:ext cx="2520280" cy="324036"/>
          </a:xfrm>
          <a:prstGeom prst="straightConnector1">
            <a:avLst/>
          </a:prstGeom>
          <a:ln w="190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igenaar\Pictures\duette\voorversterkert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772816"/>
            <a:ext cx="3483387" cy="30963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45437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Project Amroh Duette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787208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600" b="1" dirty="0" smtClean="0"/>
              <a:t>Schema voorversterker (optie)</a:t>
            </a:r>
          </a:p>
          <a:p>
            <a:pPr>
              <a:spcBef>
                <a:spcPts val="0"/>
              </a:spcBef>
            </a:pPr>
            <a:endParaRPr lang="nl-NL" sz="1600" b="1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Het schema van de voorversterker met</a:t>
            </a:r>
          </a:p>
          <a:p>
            <a:pPr>
              <a:spcBef>
                <a:spcPts val="0"/>
              </a:spcBef>
            </a:pPr>
            <a:r>
              <a:rPr lang="nl-NL" dirty="0"/>
              <a:t>e</a:t>
            </a:r>
            <a:r>
              <a:rPr lang="nl-NL" dirty="0" smtClean="0"/>
              <a:t>en ECC83. Via R6 wordt de versterker</a:t>
            </a:r>
          </a:p>
          <a:p>
            <a:pPr>
              <a:spcBef>
                <a:spcPts val="0"/>
              </a:spcBef>
            </a:pPr>
            <a:r>
              <a:rPr lang="nl-NL" dirty="0"/>
              <a:t>r</a:t>
            </a:r>
            <a:r>
              <a:rPr lang="nl-NL" dirty="0" smtClean="0"/>
              <a:t>echtstreeks ingekoppeld op de UCC85.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r>
              <a:rPr lang="nl-NL" dirty="0" smtClean="0"/>
              <a:t>Deze voorversterker is niet opgenomen</a:t>
            </a:r>
          </a:p>
          <a:p>
            <a:pPr>
              <a:spcBef>
                <a:spcPts val="0"/>
              </a:spcBef>
            </a:pPr>
            <a:r>
              <a:rPr lang="nl-NL" dirty="0"/>
              <a:t>i</a:t>
            </a:r>
            <a:r>
              <a:rPr lang="nl-NL" dirty="0" smtClean="0"/>
              <a:t>n de Duette zoals die in deze presentatie</a:t>
            </a:r>
          </a:p>
          <a:p>
            <a:pPr>
              <a:spcBef>
                <a:spcPts val="0"/>
              </a:spcBef>
            </a:pPr>
            <a:r>
              <a:rPr lang="nl-NL" dirty="0"/>
              <a:t>i</a:t>
            </a:r>
            <a:r>
              <a:rPr lang="nl-NL" dirty="0" smtClean="0"/>
              <a:t>s gebouwd.</a:t>
            </a:r>
          </a:p>
          <a:p>
            <a:pPr>
              <a:spcBef>
                <a:spcPts val="0"/>
              </a:spcBef>
            </a:pPr>
            <a:r>
              <a:rPr lang="nl-NL" sz="10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uit</a:t>
            </a:r>
            <a:endParaRPr lang="nl-NL" sz="1000" dirty="0"/>
          </a:p>
          <a:p>
            <a:pPr>
              <a:spcBef>
                <a:spcPts val="0"/>
              </a:spcBef>
            </a:pPr>
            <a:r>
              <a:rPr lang="nl-NL" dirty="0" smtClean="0"/>
              <a:t>R1     27 k</a:t>
            </a:r>
            <a:r>
              <a:rPr lang="el-GR" dirty="0" smtClean="0"/>
              <a:t>Ω</a:t>
            </a:r>
            <a:r>
              <a:rPr lang="nl-NL" dirty="0" smtClean="0"/>
              <a:t>          C1     </a:t>
            </a:r>
            <a:r>
              <a:rPr lang="nl-NL" dirty="0"/>
              <a:t>100 uF</a:t>
            </a:r>
            <a:r>
              <a:rPr lang="nl-NL" sz="900" dirty="0"/>
              <a:t> </a:t>
            </a:r>
            <a:endParaRPr lang="nl-NL" sz="900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R2   150 k</a:t>
            </a:r>
            <a:r>
              <a:rPr lang="el-GR" dirty="0" smtClean="0"/>
              <a:t>Ω</a:t>
            </a:r>
            <a:r>
              <a:rPr lang="nl-NL" dirty="0" smtClean="0"/>
              <a:t>          C2       </a:t>
            </a:r>
            <a:r>
              <a:rPr lang="nl-NL" dirty="0"/>
              <a:t>22 </a:t>
            </a:r>
            <a:r>
              <a:rPr lang="nl-NL" dirty="0" smtClean="0"/>
              <a:t>pF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R3    3,3 k</a:t>
            </a:r>
            <a:r>
              <a:rPr lang="el-GR" dirty="0" smtClean="0"/>
              <a:t>Ω</a:t>
            </a:r>
            <a:r>
              <a:rPr lang="nl-NL" dirty="0"/>
              <a:t>       </a:t>
            </a:r>
            <a:r>
              <a:rPr lang="nl-NL" dirty="0" smtClean="0"/>
              <a:t>   C3     </a:t>
            </a:r>
            <a:r>
              <a:rPr lang="nl-NL" dirty="0"/>
              <a:t>100 </a:t>
            </a:r>
            <a:r>
              <a:rPr lang="nl-NL" dirty="0" smtClean="0"/>
              <a:t>pF</a:t>
            </a:r>
            <a:endParaRPr lang="nl-NL" sz="900" b="1" dirty="0"/>
          </a:p>
          <a:p>
            <a:pPr>
              <a:spcBef>
                <a:spcPts val="0"/>
              </a:spcBef>
            </a:pPr>
            <a:r>
              <a:rPr lang="nl-NL" dirty="0" smtClean="0"/>
              <a:t>R4   2,2 M</a:t>
            </a:r>
            <a:r>
              <a:rPr lang="el-GR" dirty="0" smtClean="0"/>
              <a:t>Ω</a:t>
            </a:r>
            <a:r>
              <a:rPr lang="nl-NL" dirty="0" smtClean="0"/>
              <a:t>         C4  </a:t>
            </a:r>
            <a:r>
              <a:rPr lang="nl-NL" dirty="0"/>
              <a:t>0,022 pF </a:t>
            </a:r>
            <a:endParaRPr lang="nl-NL" b="1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R5    220 k</a:t>
            </a:r>
            <a:r>
              <a:rPr lang="el-GR" dirty="0"/>
              <a:t>Ω</a:t>
            </a:r>
            <a:r>
              <a:rPr lang="nl-NL" b="1" dirty="0" smtClean="0"/>
              <a:t>  </a:t>
            </a:r>
            <a:endParaRPr lang="nl-NL" b="1" dirty="0"/>
          </a:p>
          <a:p>
            <a:pPr>
              <a:spcBef>
                <a:spcPts val="0"/>
              </a:spcBef>
            </a:pPr>
            <a:r>
              <a:rPr lang="nl-NL" dirty="0" smtClean="0"/>
              <a:t>R6</a:t>
            </a:r>
            <a:r>
              <a:rPr lang="nl-NL" b="1" dirty="0" smtClean="0"/>
              <a:t>    </a:t>
            </a:r>
            <a:r>
              <a:rPr lang="nl-NL" dirty="0" smtClean="0"/>
              <a:t>470</a:t>
            </a:r>
            <a:r>
              <a:rPr lang="nl-NL" b="1" dirty="0" smtClean="0"/>
              <a:t> </a:t>
            </a:r>
            <a:r>
              <a:rPr lang="nl-NL" dirty="0" smtClean="0"/>
              <a:t>k</a:t>
            </a:r>
            <a:r>
              <a:rPr lang="el-GR" dirty="0"/>
              <a:t>Ω</a:t>
            </a:r>
            <a:r>
              <a:rPr lang="nl-NL" b="1" dirty="0" smtClean="0"/>
              <a:t> </a:t>
            </a:r>
            <a:r>
              <a:rPr lang="nl-NL" dirty="0" smtClean="0"/>
              <a:t>potm. Log.</a:t>
            </a:r>
            <a:r>
              <a:rPr lang="nl-NL" b="1" dirty="0" smtClean="0"/>
              <a:t>                                                                                                                               </a:t>
            </a:r>
            <a:r>
              <a:rPr lang="nl-NL" sz="900" dirty="0" smtClean="0"/>
              <a:t>+ </a:t>
            </a:r>
            <a:r>
              <a:rPr lang="nl-NL" sz="900" dirty="0"/>
              <a:t>250 volt</a:t>
            </a:r>
            <a:r>
              <a:rPr lang="nl-NL" sz="900" b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spcBef>
                <a:spcPts val="0"/>
              </a:spcBef>
            </a:pPr>
            <a:r>
              <a:rPr lang="nl-NL" sz="900" dirty="0" smtClean="0"/>
              <a:t>                                                                                                                                                       Uit</a:t>
            </a:r>
            <a:r>
              <a:rPr lang="nl-NL" sz="900" dirty="0"/>
              <a:t>: Het ontwerpen van versterkers , De Muiderkring 1965 </a:t>
            </a:r>
          </a:p>
        </p:txBody>
      </p:sp>
    </p:spTree>
    <p:extLst>
      <p:ext uri="{BB962C8B-B14F-4D97-AF65-F5344CB8AC3E}">
        <p14:creationId xmlns:p14="http://schemas.microsoft.com/office/powerpoint/2010/main" val="19135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45437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Project Amroh Duette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530624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600" b="1" dirty="0" smtClean="0"/>
              <a:t>Opbouw potmeterpaneel</a:t>
            </a:r>
          </a:p>
          <a:p>
            <a:pPr>
              <a:spcBef>
                <a:spcPts val="0"/>
              </a:spcBef>
            </a:pPr>
            <a:endParaRPr lang="nl-NL" sz="1600" b="1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Voor het toonregeling is een 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Klein montagebordje opge</a:t>
            </a:r>
            <a:r>
              <a:rPr lang="nl-NL" dirty="0"/>
              <a:t>n</a:t>
            </a:r>
            <a:r>
              <a:rPr lang="nl-NL" dirty="0" smtClean="0"/>
              <a:t>omen waarop enkele weer</a:t>
            </a:r>
            <a:r>
              <a:rPr lang="nl-NL" dirty="0"/>
              <a:t>s</a:t>
            </a:r>
            <a:r>
              <a:rPr lang="nl-NL" dirty="0" smtClean="0"/>
              <a:t>tanden en condensatoren zijn gemonteerd. Dit bordje is met dubbelzijdig plakband tegen het aluminium geplakt.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Hiernaast staat de onderzijde in volledig gemonteerde toestand.</a:t>
            </a:r>
          </a:p>
        </p:txBody>
      </p:sp>
      <p:pic>
        <p:nvPicPr>
          <p:cNvPr id="3074" name="Picture 2" descr="C:\Users\Eigenaar\Pictures\duette\potmeterpane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675515" cy="28350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igenaar\Pictures\duette\onderzijde afgebouw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672408" cy="24482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4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45437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Project Amroh Duette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9497" y="1371500"/>
            <a:ext cx="2530624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600" b="1" dirty="0" smtClean="0"/>
              <a:t>Voor- en achterzijde</a:t>
            </a:r>
          </a:p>
          <a:p>
            <a:pPr>
              <a:spcBef>
                <a:spcPts val="0"/>
              </a:spcBef>
            </a:pPr>
            <a:endParaRPr lang="nl-NL" b="1" dirty="0"/>
          </a:p>
          <a:p>
            <a:pPr>
              <a:spcBef>
                <a:spcPts val="0"/>
              </a:spcBef>
            </a:pPr>
            <a:r>
              <a:rPr lang="nl-NL" dirty="0" smtClean="0"/>
              <a:t>de verschillen tussen de originele en nieuwe versie zijn op de achterzijde (onder) goed zichtbaar. Dit m.b.t. de netaan-sluiting, speakers, ingangen en netzekering.</a:t>
            </a:r>
          </a:p>
          <a:p>
            <a:pPr>
              <a:spcBef>
                <a:spcPts val="0"/>
              </a:spcBef>
            </a:pPr>
            <a:endParaRPr lang="nl-NL" b="1" dirty="0" smtClean="0"/>
          </a:p>
          <a:p>
            <a:pPr>
              <a:spcBef>
                <a:spcPts val="0"/>
              </a:spcBef>
            </a:pPr>
            <a:endParaRPr lang="nl-NL" b="1" dirty="0" smtClean="0"/>
          </a:p>
          <a:p>
            <a:pPr>
              <a:spcBef>
                <a:spcPts val="0"/>
              </a:spcBef>
            </a:pPr>
            <a:endParaRPr lang="nl-NL" dirty="0" smtClean="0"/>
          </a:p>
        </p:txBody>
      </p:sp>
      <p:pic>
        <p:nvPicPr>
          <p:cNvPr id="1026" name="Picture 2" descr="C:\Users\Eigenaar\Pictures\duette\compl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7273"/>
            <a:ext cx="3858952" cy="25726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igenaar\Pictures\duette\achterzij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17" y="3717032"/>
            <a:ext cx="3888432" cy="25922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igenaar\Pictures\duette\Duette origine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7" y="3717032"/>
            <a:ext cx="3456384" cy="25922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45437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Project Amroh Duette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1738536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600" b="1" dirty="0" smtClean="0"/>
              <a:t>In actie</a:t>
            </a:r>
          </a:p>
          <a:p>
            <a:pPr>
              <a:spcBef>
                <a:spcPts val="0"/>
              </a:spcBef>
            </a:pPr>
            <a:endParaRPr lang="nl-NL" b="1" dirty="0"/>
          </a:p>
          <a:p>
            <a:pPr>
              <a:spcBef>
                <a:spcPts val="0"/>
              </a:spcBef>
            </a:pPr>
            <a:r>
              <a:rPr lang="nl-NL" dirty="0" smtClean="0"/>
              <a:t>Met dank aan: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r>
              <a:rPr lang="nl-NL" dirty="0" smtClean="0"/>
              <a:t>Ed Plevier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Maurice </a:t>
            </a:r>
            <a:r>
              <a:rPr lang="nl-NL" dirty="0" smtClean="0"/>
              <a:t>Hamm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Hoofdvaart College</a:t>
            </a: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De afwerking van de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Kast zal later nog aan deze presentatie worden toegevoegd.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sz="1600" b="1" dirty="0" smtClean="0"/>
          </a:p>
        </p:txBody>
      </p:sp>
      <p:pic>
        <p:nvPicPr>
          <p:cNvPr id="2050" name="Picture 2" descr="C:\Users\Eigenaar\Pictures\duette\in ac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6588732" cy="43924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4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3008313" cy="5263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Project Amroh Duette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602632" cy="4691063"/>
          </a:xfrm>
        </p:spPr>
        <p:txBody>
          <a:bodyPr>
            <a:normAutofit/>
          </a:bodyPr>
          <a:lstStyle/>
          <a:p>
            <a:r>
              <a:rPr lang="nl-NL" sz="1600" b="1" dirty="0" smtClean="0"/>
              <a:t>inleiding</a:t>
            </a:r>
          </a:p>
          <a:p>
            <a:endParaRPr lang="nl-NL" dirty="0" smtClean="0"/>
          </a:p>
          <a:p>
            <a:r>
              <a:rPr lang="nl-NL" dirty="0" smtClean="0"/>
              <a:t>Van Maurice Hamm kreeg ik de hiernaast staande foto's die een indruk geven van het gebruik en bouw van deze versterker.</a:t>
            </a:r>
            <a:endParaRPr lang="nl-NL" dirty="0"/>
          </a:p>
        </p:txBody>
      </p:sp>
      <p:pic>
        <p:nvPicPr>
          <p:cNvPr id="3074" name="Picture 2" descr="C:\Users\Eigenaar\Pictures\duette\duette in act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77" y="476672"/>
            <a:ext cx="3917851" cy="2938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igenaar\Pictures\duette\201205090108204fa9a764c3a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3840426" cy="2880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05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45437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Project Amroh Duette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530624" cy="5193735"/>
          </a:xfrm>
        </p:spPr>
        <p:txBody>
          <a:bodyPr>
            <a:normAutofit/>
          </a:bodyPr>
          <a:lstStyle/>
          <a:p>
            <a:r>
              <a:rPr lang="nl-NL" sz="1600" b="1" dirty="0" smtClean="0"/>
              <a:t>Het Schema</a:t>
            </a:r>
          </a:p>
          <a:p>
            <a:pPr>
              <a:spcBef>
                <a:spcPts val="0"/>
              </a:spcBef>
            </a:pPr>
            <a:endParaRPr lang="nl-NL" sz="1600" b="1" dirty="0"/>
          </a:p>
          <a:p>
            <a:pPr>
              <a:spcBef>
                <a:spcPts val="0"/>
              </a:spcBef>
            </a:pPr>
            <a:r>
              <a:rPr lang="nl-NL" dirty="0" smtClean="0"/>
              <a:t>Het bijzondere aan deze versterker is wel de ingangstrap.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Hiervoor is gekozen voor een UCC85 wegens zijn gloeistroom van 100 mA, zodat de gloei- draad van deze buis in serie met het anodestroomcircuit van de gehele versterker kan worden opgenomen.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De gelijkstroomvoeding heft het gloeidraadprobleem bij beide ingangstrappen op en daardoor is het weer mogelijk de kathoden van deze buis onontkoppeld te laten en de tegenkoppeling te regelen via balansregelaar R4.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r>
              <a:rPr lang="nl-NL" sz="900" dirty="0"/>
              <a:t>Uit: Het ontwerpen van versterkers </a:t>
            </a:r>
            <a:endParaRPr lang="nl-NL" sz="900" dirty="0" smtClean="0"/>
          </a:p>
          <a:p>
            <a:pPr>
              <a:spcBef>
                <a:spcPts val="0"/>
              </a:spcBef>
            </a:pPr>
            <a:r>
              <a:rPr lang="nl-NL" sz="900" dirty="0" smtClean="0"/>
              <a:t>De </a:t>
            </a:r>
            <a:r>
              <a:rPr lang="nl-NL" sz="900" dirty="0"/>
              <a:t>Muiderkring 1965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</p:txBody>
      </p:sp>
      <p:pic>
        <p:nvPicPr>
          <p:cNvPr id="4099" name="Picture 3" descr="C:\Users\Eigenaar\Pictures\duette\sch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0648"/>
            <a:ext cx="5680918" cy="6368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45437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Project Amroh Duette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386608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600" b="1" dirty="0" smtClean="0"/>
              <a:t>Het chassis</a:t>
            </a:r>
          </a:p>
          <a:p>
            <a:pPr>
              <a:spcBef>
                <a:spcPts val="0"/>
              </a:spcBef>
            </a:pPr>
            <a:endParaRPr lang="nl-NL" b="1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De Duette is gebouwd op het zgn. universeel chassis van Amroh.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Ik kreeg een voorbeeld van een oud chassis in handen op de radiobeurs in Driebergen.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Van dit voorbeeld is een nieuw chassis gebouwd.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Op het nieuwe chassis is wel een aantal wijzigingen doorgevoerd.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sz="1600" dirty="0"/>
          </a:p>
        </p:txBody>
      </p:sp>
      <p:pic>
        <p:nvPicPr>
          <p:cNvPr id="1026" name="Picture 2" descr="C:\Users\Eigenaar\Pictures\duette\chassis o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508" y="548680"/>
            <a:ext cx="4104456" cy="27363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igenaar\Pictures\duette\chassis ou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508" y="3550298"/>
            <a:ext cx="4104456" cy="27363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6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45437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Project Amroh Duette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003232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600" b="1" dirty="0" smtClean="0"/>
              <a:t>Het chassis</a:t>
            </a:r>
          </a:p>
          <a:p>
            <a:pPr>
              <a:spcBef>
                <a:spcPts val="0"/>
              </a:spcBef>
            </a:pPr>
            <a:endParaRPr lang="nl-NL" b="1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Wijzigingen: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 smtClean="0"/>
              <a:t>Moderne net-entree aangebracht (eurosnoer)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 smtClean="0"/>
              <a:t>Losse netschakelaar met neon lampje (tandempotmeter met schakelaar moeilijk verkrijgbaar.)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 smtClean="0"/>
              <a:t>Pu-aansluiting met tulpstekers (cinch)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 smtClean="0"/>
              <a:t>Luidsprekeraansluitingen met gekleurde banaanstekerbussen (draaibaar)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 smtClean="0"/>
              <a:t>Fase-omkeerschakelaar luidsprekers niet opgenomen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 smtClean="0"/>
              <a:t>Hoofdtelefoonaansluiting (optie)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 smtClean="0"/>
              <a:t>Optie voor een voorversterker (extra buisvoet voor ECC83)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 smtClean="0"/>
              <a:t>Silicium bruggelijkrichter toegepast (seleniumcel niet meer verkrijgbaar)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 smtClean="0"/>
              <a:t>Eén ontbrompotmeter opgenomen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 smtClean="0"/>
              <a:t>Extra voorversterker niet opgenomen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spcBef>
                <a:spcPts val="0"/>
              </a:spcBef>
            </a:pPr>
            <a:r>
              <a:rPr lang="nl-NL" dirty="0" smtClean="0"/>
              <a:t>Kijk voor de overige tips: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www.gloeidraad.nl/radioforum/index.php?id=120751</a:t>
            </a:r>
            <a:endParaRPr lang="nl-NL" dirty="0" smtClean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spcBef>
                <a:spcPts val="0"/>
              </a:spcBef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61294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45437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Project Amroh Duette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386608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600" b="1" dirty="0" smtClean="0"/>
              <a:t>Nieuwe chassisonderdelen</a:t>
            </a:r>
          </a:p>
          <a:p>
            <a:pPr>
              <a:spcBef>
                <a:spcPts val="0"/>
              </a:spcBef>
            </a:pPr>
            <a:endParaRPr lang="nl-NL" b="1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Het chassis hiernaast, geboord en gezet op het Hoofdvaaart College in Hoofddorp, bestaat uit drie delen: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 smtClean="0"/>
              <a:t>Hoofdchassis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 smtClean="0"/>
              <a:t>Potmeterplaat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 smtClean="0"/>
              <a:t>Ugt-transformatorplaat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De verstevigingssteunen aan de onderzijde zijn niet afgebeeld. Deze zijn wel zichtbaar op de tweede dia.</a:t>
            </a:r>
            <a:endParaRPr lang="nl-NL" dirty="0"/>
          </a:p>
          <a:p>
            <a:pPr>
              <a:spcBef>
                <a:spcPts val="0"/>
              </a:spcBef>
            </a:pPr>
            <a:endParaRPr lang="nl-NL" sz="1600" dirty="0"/>
          </a:p>
        </p:txBody>
      </p:sp>
      <p:pic>
        <p:nvPicPr>
          <p:cNvPr id="2050" name="Picture 2" descr="C:\Users\Eigenaar\Pictures\duette\chassis onderdel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11" y="516123"/>
            <a:ext cx="3761929" cy="28214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igenaar\Pictures\duette\chassis onderdele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11" y="3501008"/>
            <a:ext cx="3849621" cy="28872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45437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Project Amroh Duette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386608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600" b="1" dirty="0" smtClean="0"/>
              <a:t>samenbouwen</a:t>
            </a:r>
          </a:p>
          <a:p>
            <a:pPr>
              <a:spcBef>
                <a:spcPts val="0"/>
              </a:spcBef>
            </a:pPr>
            <a:endParaRPr lang="nl-NL" b="1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De potmeterplaat wordt op het hoofdchassis gemonteerd.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/>
          </a:p>
        </p:txBody>
      </p:sp>
      <p:pic>
        <p:nvPicPr>
          <p:cNvPr id="4098" name="Picture 2" descr="C:\Users\Eigenaar\Pictures\duette\chassis onderdele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15" y="548680"/>
            <a:ext cx="3919669" cy="29397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igenaar\Pictures\duette\chassis onderdelen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33" y="3615916"/>
            <a:ext cx="3888432" cy="2916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1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45437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Project Amroh Duette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530624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600" b="1" dirty="0" smtClean="0"/>
              <a:t>Plaatsen onderdelen</a:t>
            </a:r>
          </a:p>
          <a:p>
            <a:pPr>
              <a:spcBef>
                <a:spcPts val="0"/>
              </a:spcBef>
            </a:pPr>
            <a:endParaRPr lang="nl-NL" b="1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Op de bovenzijde zijn de belangrijkste onderdelen voor de voeding: de voedingstrafo, de bufffer- en filter-condensatoren aangebracht.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Ook is de plaat op de Ugt’s geschroefd.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r>
              <a:rPr lang="nl-NL" dirty="0" smtClean="0"/>
              <a:t>Op de onderzijde ziet men de net-entree, zekering, de net- schakelaar en de gelijkrichter zitten.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r>
              <a:rPr lang="nl-NL" dirty="0" smtClean="0"/>
              <a:t>De luidsprekeraansluitingen zitten op de zijkant.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In de doorvoergaten zijn rubberen tules aangebracht.</a:t>
            </a:r>
            <a:endParaRPr lang="nl-NL" dirty="0"/>
          </a:p>
        </p:txBody>
      </p:sp>
      <p:pic>
        <p:nvPicPr>
          <p:cNvPr id="5123" name="Picture 3" descr="C:\Users\Eigenaar\Pictures\duette\plaatsen onderdel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4" y="3573016"/>
            <a:ext cx="3839684" cy="28797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igenaar\Pictures\duette\bovenzijde aanbou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4" y="472495"/>
            <a:ext cx="3839684" cy="287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2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45437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Project Amroh Duette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530624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600" b="1" dirty="0" smtClean="0"/>
              <a:t>Montagebord</a:t>
            </a:r>
          </a:p>
          <a:p>
            <a:pPr>
              <a:spcBef>
                <a:spcPts val="0"/>
              </a:spcBef>
            </a:pPr>
            <a:endParaRPr lang="nl-NL" sz="1600" b="1" dirty="0"/>
          </a:p>
          <a:p>
            <a:pPr>
              <a:spcBef>
                <a:spcPts val="0"/>
              </a:spcBef>
            </a:pPr>
            <a:r>
              <a:rPr lang="nl-NL" dirty="0" smtClean="0"/>
              <a:t>Op een montagebordje wordt de elektronica voor beide kanalen aangebracht. Op de witte strip in het midden zijn alle contacten genummerd.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Dit vergemakkelijkt de bouw vanaf de montagetekening en worden fouten vermeden.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r>
              <a:rPr lang="nl-NL" dirty="0" smtClean="0"/>
              <a:t>Op deze afbeelding is het montage bordje gereed en aangebracht. Tevens zijn de buisvoeten gemonteerd en verbindingen naar het montagebordje aangelegd.</a:t>
            </a:r>
          </a:p>
          <a:p>
            <a:pPr>
              <a:spcBef>
                <a:spcPts val="0"/>
              </a:spcBef>
            </a:pPr>
            <a:endParaRPr lang="nl-NL" sz="1600" b="1" dirty="0" smtClean="0"/>
          </a:p>
        </p:txBody>
      </p:sp>
      <p:pic>
        <p:nvPicPr>
          <p:cNvPr id="6147" name="Picture 3" descr="C:\Users\Eigenaar\Pictures\duette\montagebor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8653"/>
            <a:ext cx="3900333" cy="2925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igenaar\Pictures\duette\montagebor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99" y="3612298"/>
            <a:ext cx="3900333" cy="29252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1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1898</TotalTime>
  <Words>766</Words>
  <Application>Microsoft Office PowerPoint</Application>
  <PresentationFormat>Diavoorstelling (4:3)</PresentationFormat>
  <Paragraphs>151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Project Amroh Duette</vt:lpstr>
      <vt:lpstr>Project Amroh Duette</vt:lpstr>
      <vt:lpstr>Project Amroh Duette</vt:lpstr>
      <vt:lpstr>Project Amroh Duette</vt:lpstr>
      <vt:lpstr>Project Amroh Duette</vt:lpstr>
      <vt:lpstr>Project Amroh Duette</vt:lpstr>
      <vt:lpstr>Project Amroh Duette</vt:lpstr>
      <vt:lpstr>Project Amroh Duette</vt:lpstr>
      <vt:lpstr>Project Amroh Duette</vt:lpstr>
      <vt:lpstr>Project Amroh Duette</vt:lpstr>
      <vt:lpstr>Project Amroh Duette</vt:lpstr>
      <vt:lpstr>Project Amroh Duette</vt:lpstr>
      <vt:lpstr>Project Amroh Duette</vt:lpstr>
      <vt:lpstr>Project Amroh Duette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Pionier 3</dc:title>
  <dc:creator>Vendriks</dc:creator>
  <cp:lastModifiedBy>Eigenaar</cp:lastModifiedBy>
  <cp:revision>209</cp:revision>
  <dcterms:created xsi:type="dcterms:W3CDTF">2013-02-07T15:07:15Z</dcterms:created>
  <dcterms:modified xsi:type="dcterms:W3CDTF">2013-09-25T12:41:35Z</dcterms:modified>
</cp:coreProperties>
</file>