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9" r:id="rId5"/>
    <p:sldId id="271" r:id="rId6"/>
    <p:sldId id="275" r:id="rId7"/>
    <p:sldId id="278" r:id="rId8"/>
    <p:sldId id="279" r:id="rId9"/>
    <p:sldId id="284" r:id="rId10"/>
    <p:sldId id="295" r:id="rId11"/>
    <p:sldId id="309" r:id="rId12"/>
    <p:sldId id="312" r:id="rId13"/>
    <p:sldId id="313" r:id="rId14"/>
    <p:sldId id="317" r:id="rId15"/>
    <p:sldId id="318" r:id="rId16"/>
    <p:sldId id="323" r:id="rId17"/>
    <p:sldId id="324" r:id="rId18"/>
    <p:sldId id="325" r:id="rId19"/>
    <p:sldId id="329" r:id="rId20"/>
    <p:sldId id="345" r:id="rId21"/>
    <p:sldId id="346" r:id="rId22"/>
    <p:sldId id="362" r:id="rId23"/>
    <p:sldId id="363" r:id="rId24"/>
    <p:sldId id="370" r:id="rId25"/>
    <p:sldId id="371" r:id="rId26"/>
    <p:sldId id="376" r:id="rId27"/>
    <p:sldId id="388" r:id="rId28"/>
  </p:sldIdLst>
  <p:sldSz cx="9144000" cy="6858000" type="overhead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73E6-ECFC-4FAA-93C5-1CC9CC1D23F7}" type="datetimeFigureOut">
              <a:rPr lang="nl-NL" smtClean="0"/>
              <a:t>14-8-2013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CB58C-B39F-4C68-9F7C-9F3D799262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4738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473E6-ECFC-4FAA-93C5-1CC9CC1D23F7}" type="datetimeFigureOut">
              <a:rPr lang="nl-NL" smtClean="0"/>
              <a:t>14-8-2013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CB58C-B39F-4C68-9F7C-9F3D799262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4974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mtClean="0"/>
              <a:t>Hoofdstuk 4</a:t>
            </a:r>
            <a:r>
              <a:rPr lang="nl-NL" sz="6000" smtClean="0"/>
              <a:t/>
            </a:r>
            <a:br>
              <a:rPr lang="nl-NL" sz="6000" smtClean="0"/>
            </a:br>
            <a:r>
              <a:rPr lang="nl-NL" sz="3200" smtClean="0"/>
              <a:t>Onderdelen en materialen</a:t>
            </a:r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45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45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35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2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35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34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05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95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0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61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09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mtClean="0"/>
              <a:t>Hoofdstuk 4</a:t>
            </a:r>
            <a:r>
              <a:rPr lang="nl-NL" sz="7200" smtClean="0"/>
              <a:t/>
            </a:r>
            <a:br>
              <a:rPr lang="nl-NL" sz="7200" smtClean="0"/>
            </a:br>
            <a:r>
              <a:rPr lang="nl-NL" sz="3200" smtClean="0"/>
              <a:t>Onderdelen en materialen</a:t>
            </a:r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48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26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87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54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95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26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55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21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mtClean="0"/>
              <a:t>Slotwoord</a:t>
            </a:r>
            <a:br>
              <a:rPr lang="nl-NL" smtClean="0"/>
            </a:br>
            <a:endParaRPr lang="nl-NL" sz="3200" smtClean="0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50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70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87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7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00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99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63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26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5</Words>
  <Application>Microsoft Office PowerPoint</Application>
  <PresentationFormat>Overhead</PresentationFormat>
  <Paragraphs>3</Paragraphs>
  <Slides>27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28" baseType="lpstr">
      <vt:lpstr>Kantoorthema</vt:lpstr>
      <vt:lpstr>Hoofdstuk 4 Onderdelen en materialen</vt:lpstr>
      <vt:lpstr>Hoofdstuk 4 Onderdelen en materialen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Slotwoord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Hoofdstuk 4 Onderdelen en materialen</dc:title>
  <dc:creator>Eigenaar</dc:creator>
  <cp:lastModifiedBy>Eigenaar</cp:lastModifiedBy>
  <cp:revision>11</cp:revision>
  <dcterms:created xsi:type="dcterms:W3CDTF">2013-08-13T12:57:02Z</dcterms:created>
  <dcterms:modified xsi:type="dcterms:W3CDTF">2013-08-14T13:09:11Z</dcterms:modified>
</cp:coreProperties>
</file>